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63" r:id="rId2"/>
  </p:sldMasterIdLst>
  <p:notesMasterIdLst>
    <p:notesMasterId r:id="rId16"/>
  </p:notesMasterIdLst>
  <p:sldIdLst>
    <p:sldId id="258" r:id="rId3"/>
    <p:sldId id="1655" r:id="rId4"/>
    <p:sldId id="1654" r:id="rId5"/>
    <p:sldId id="1667" r:id="rId6"/>
    <p:sldId id="257" r:id="rId7"/>
    <p:sldId id="1659" r:id="rId8"/>
    <p:sldId id="1668" r:id="rId9"/>
    <p:sldId id="1669" r:id="rId10"/>
    <p:sldId id="1647" r:id="rId11"/>
    <p:sldId id="1671" r:id="rId12"/>
    <p:sldId id="1670" r:id="rId13"/>
    <p:sldId id="1666" r:id="rId14"/>
    <p:sldId id="1598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cript MT Bold" panose="03040602040607080904" pitchFamily="66" charset="0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方正华隶简体" panose="03000509000000000000" pitchFamily="65" charset="-122"/>
      <p:regular r:id="rId33"/>
    </p:embeddedFont>
    <p:embeddedFont>
      <p:font typeface="方正舒体" panose="02010601030101010101" pitchFamily="2" charset="-122"/>
      <p:regular r:id="rId34"/>
    </p:embeddedFont>
    <p:embeddedFont>
      <p:font typeface="汉仪秀英体简" panose="02010609000101010101" pitchFamily="49" charset="-122"/>
      <p:regular r:id="rId35"/>
    </p:embeddedFont>
    <p:embeddedFont>
      <p:font typeface="汉真广标" panose="02010609000101010101" pitchFamily="49" charset="-122"/>
      <p:regular r:id="rId36"/>
    </p:embeddedFont>
    <p:embeddedFont>
      <p:font typeface="李旭科书法 v1.4" panose="02000603000000000000" pitchFamily="2" charset="-122"/>
      <p:regular r:id="rId37"/>
    </p:embeddedFont>
    <p:embeddedFont>
      <p:font typeface="柳公权柳体" panose="02000000000000000000" pitchFamily="2" charset="-122"/>
      <p:regular r:id="rId38"/>
    </p:embeddedFont>
    <p:embeddedFont>
      <p:font typeface="时尚中黑简体" panose="01010104010101010101" pitchFamily="2" charset="-122"/>
      <p:regular r:id="rId39"/>
    </p:embeddedFont>
    <p:embeddedFont>
      <p:font typeface="王羲之书法字体" panose="03000509000000000000" pitchFamily="65" charset="-122"/>
      <p:regular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9900FF"/>
    <a:srgbClr val="FF9900"/>
    <a:srgbClr val="00FF00"/>
    <a:srgbClr val="FFCC99"/>
    <a:srgbClr val="66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4660"/>
  </p:normalViewPr>
  <p:slideViewPr>
    <p:cSldViewPr>
      <p:cViewPr varScale="1">
        <p:scale>
          <a:sx n="96" d="100"/>
          <a:sy n="96" d="100"/>
        </p:scale>
        <p:origin x="424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26F077-AF54-43F6-9F6A-2A85DED1DE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B2798-8E1E-47B5-9178-AA2A04F46C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232F600-12BF-4FCB-A60C-A7704A54A3D9}" type="datetimeFigureOut">
              <a:rPr lang="en-US" altLang="zh-CN"/>
              <a:pPr>
                <a:defRPr/>
              </a:pPr>
              <a:t>2/28/2021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3F0A60-94A1-4165-9335-F9AA1B7B1D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8C68F6-94A5-423C-A92B-1FFF700B6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DF13-83CF-45A8-A2B3-A7E6278067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7A88-CCF1-4E35-BC85-710500802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0464318-65B1-4851-87E2-4F90E23D2B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5A4ECE3-17CB-4A12-9488-580389E3A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4044831-DCD1-4549-934A-3840A924E8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8513267-2DB8-4759-AD2E-188975E00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29CBD3-D265-4DA8-BBBC-F9339E59D796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A4858F2-3BAF-4C02-A8F1-0883C6998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129D7E5-CD5C-41BF-82ED-3E4AE48F3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1FF460E-3D88-47EE-805E-248A807485B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74A712-9403-4A4C-8530-7F4661C86C01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18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D7862A3-744F-4D9C-B790-0B3D6A7632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09108A1-320B-44D1-86C4-4464DF3A9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361957C-1AF6-4221-8A25-8A5FFCCCA5B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2FD6C0-F3FC-431A-8C95-D25ACDBBE946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A4858F2-3BAF-4C02-A8F1-0883C6998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8129D7E5-CD5C-41BF-82ED-3E4AE48F3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1FF460E-3D88-47EE-805E-248A807485B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74A712-9403-4A4C-8530-7F4661C86C01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BC846AD-2846-4407-BC02-ED8A2DF71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0C2CAFE-54ED-4C87-84E2-4387CA48D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F32DE46-7093-47B1-B5EC-BAAF6A3D76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410EC-D598-467D-A793-C6E943012D1C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BC846AD-2846-4407-BC02-ED8A2DF71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0C2CAFE-54ED-4C87-84E2-4387CA48D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F32DE46-7093-47B1-B5EC-BAAF6A3D76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410EC-D598-467D-A793-C6E943012D1C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9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F40CE8D-DB93-4AA7-BCF7-9110C5A2EF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7B87D6E-DCD8-4A59-BB87-F285D6431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6B58C43-6463-4E2C-A345-7DF8475CACA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2D03D5-F546-4F82-9375-AAA6C6BCCB67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BC846AD-2846-4407-BC02-ED8A2DF71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0C2CAFE-54ED-4C87-84E2-4387CA48D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F32DE46-7093-47B1-B5EC-BAAF6A3D76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410EC-D598-467D-A793-C6E943012D1C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5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208D645-A2FE-455B-B7D9-370443D3A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F267F43-BEAF-4930-B30D-F356E74E7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DB67CF9-4CC6-4F8B-9595-9C10065040E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879BD6-516A-4EF6-80EF-9EDC9131AF9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6BC846AD-2846-4407-BC02-ED8A2DF71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0C2CAFE-54ED-4C87-84E2-4387CA48DD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F32DE46-7093-47B1-B5EC-BAAF6A3D76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410EC-D598-467D-A793-C6E943012D1C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09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208D645-A2FE-455B-B7D9-370443D3A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F267F43-BEAF-4930-B30D-F356E74E7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DB67CF9-4CC6-4F8B-9595-9C10065040E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879BD6-516A-4EF6-80EF-9EDC9131AF9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4B9C78-5E6F-4E14-ACB0-5194A802D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7F50E-14A2-4971-B7A8-6AE772C74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F44CD-C397-4AD6-8157-FCE922AD6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344C-56C0-482A-AADB-30F076F5DCA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911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2EC202-9477-4EAA-910E-D24B5ABDC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C85CD-8704-4750-B6D2-ACBF0D008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C6CD1E-5C1D-4B05-9E59-7AB196ABC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6525-9680-456A-B73D-5A66B8A347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516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4DEAA6-2109-4BE3-A8A8-2E2E60415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46F9B6-C2D7-422C-A8FA-6983D0BDA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AE0FE-857B-490A-9C7A-6817C64F6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FF3B-5011-4181-B630-F8DE47AB75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8027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EA6BF-B4BF-4CC7-AACC-933417A3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CBE523-55B4-4EA0-842A-B3C1AE9E6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FBB134-2CC7-43E7-9920-DB36B97C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72317-AFDE-4CE0-8208-7637EF02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4EBF9-7AD1-4E16-91FF-B84E7CA7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07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84C0C2-1409-4EA8-A007-BB404998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D248B-59BA-4C73-825A-F130242ED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CF8515-EB5F-42C0-ABD6-A0CBF9AE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CCDE35-3953-4C95-B1DA-1842E7AD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AC1165-BEDA-4198-9C08-53A6A688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0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F75325-1BB0-4EBF-996D-D182A797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C7E88D-F81D-4D8E-9330-1D77001B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7DF34-5B64-4B52-AAE7-1100D8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17947D-A288-45E7-B579-F2A40C0B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78B944-F9F3-41B5-990B-B315F133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55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CAB44-004E-4F95-9630-29CDCCFE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773DC9-02E6-4F93-8DB1-3D0654B6E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2A9BD9-74D3-42AE-AE66-DC05F17E8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1CD8F9-D087-4A27-92B2-04AC1389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FC4A7A-ECBC-476D-A0A7-A7104764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CBE0F7-D30D-441E-9A03-226BACBE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8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FB303-0562-4CAA-AD96-92A5CFBB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3767D4-416B-420D-AD92-F435D3C8B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175852-DEA6-44D0-BEF4-4D08824C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77BC7D-8C94-4904-A1C3-A65C9D19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0C48C-7589-4AA4-A628-AA4C28411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D2885A-AF71-402C-BB47-31348358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EE9350-F962-414B-AC62-81F151A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284519-4367-47BC-B7BB-968707AF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46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F21AD-8EB3-4765-8A38-442AFF26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7B1604-DD22-4389-B0A3-476971ED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4802B9-CCCC-49EA-B4E3-9EB09E20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8DC789-1DC5-41F7-BFC7-14D8CCCD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40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9EFF9A-0A06-4131-B2FF-B7E6B863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601950-769B-496C-B5F8-790AD339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2DA7FF-50CE-4C36-BC2C-E65DA12E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55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71E7A-D366-4DDE-A99A-DB151BCA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7DFE5-3CBA-4C69-BBFB-9B3E7395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9F35DE-AB6A-40A0-8377-6C804785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721A89-E5BC-490D-BA01-4AF5E23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D75E4-8F78-4222-B152-29234DBD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42EA97-D192-4DDB-BDD7-61EA2A4F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8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58AF2-3297-44F9-8676-E5D1C0A55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228D1C-FF6F-43AE-932F-B145DF62F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0AA9F-3EF8-4E06-B8A7-32E806197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0498-3371-46F0-B973-E145D475CE7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1173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49F9E-6CFA-495F-955E-E53A79B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909714-0423-4ADA-BEE9-B935E57D5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E67532-A49E-415B-9CF9-C62215606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AE870B-CFF7-47F7-9958-08BD7C5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1A55F6-7D8B-4B32-8AE0-62457AAE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36C2AD-25D9-4F98-ABAE-D6A775C0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9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20BE0D-E9B6-4E80-AF6B-4F633E6F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6C73BC-D4C3-4EC3-85B0-453D4C054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707417-787F-4AFD-AF44-F82F3A85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CC8D67-9CFB-42C5-871B-192D8D1C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E18835-D5AB-4696-ACD0-DD10460D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54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F6FD4E-9AAE-4BFB-BD47-58D3745CD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0E9225-50A9-4228-B5CB-0724DC35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4A9405-B22A-43A5-BCB0-30839F42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F5D9A9-40DD-4852-9A5D-9F3E501E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8713EF-2F94-497E-9181-940D97C3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22ADA-C162-4DBB-A2EB-5B7F024C9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E08808-BEAE-4262-AE24-F2A95B0C8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9B2B2B-8D7D-4F06-8BFE-4E1ADB75F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DF125-032D-496D-8746-B134E58314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780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5EF437-66C3-4535-9E47-C9C77DE48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50FAD-337D-4658-939B-099B6CA21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A4E5E-DD6F-4597-AFE0-D79A7D5E5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9D16-9811-4591-A83E-409848593C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28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D7EE4E-FCCF-47F8-8A94-CB995232E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3FE9C2-1A64-4A80-AD73-61699A3C9C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EF2B8A-3916-4795-8477-EC1614231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25C7B-AE48-4A12-BF80-7850FC2530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498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9E21DD-3016-43FF-AD32-A4239DE65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1D3BF7-3FF8-49D2-803E-4E990C543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CE9C80-9F7D-43EC-964E-81DBCB6EF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5873-DDC9-4923-A662-7964539486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67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0C8854-425B-4573-9FAC-DC0B85AD1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E15210-88BB-4510-A0D5-234E956F8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4274E1-56A7-42D8-9AF8-3292B6290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90DD-83DE-415D-99D8-1F34139263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49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C13D7-B79C-4CFC-B72F-80C6ADCD9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AA266-2AC0-4A42-9E7E-83E76EFE7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3BEE4-F491-4423-A4B9-ECA723891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C56E-25B0-4604-ACCA-35FEB4574D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269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9CA7A-D211-4D3A-8584-F65674599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32C65-7A0E-402E-A5EF-DBD04A09A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CBA86C-9CDE-4BB5-8C9C-F56389B01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2D475-58F0-4E53-8E97-A61A593748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C9A4BF-ADFC-43B0-9887-D85611FE6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4474D-09BC-44FB-8A97-660CFD130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2D2AF3E-0F9E-4E48-8BFE-20939665EE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46559CB-C9FE-408D-93B3-EDD7B75ADD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0153591-CFB0-465E-A302-71FC2ACBCF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7D24866-5110-4B9F-B1DF-8EAB341F48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A4F9F7-2664-4C12-A0D5-8F81C573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F400F9-E7BA-4C9C-938E-AC48C53A1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84D5B-1223-49DE-BB2B-D995CB1F5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1F02F-DC43-459F-A9AD-A4CFDCFDB364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87C8C5-E478-40CA-8023-BD23FFA3E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10635-02CC-4BCC-8DE1-C953A6174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E274-A036-473A-B4FF-0B487F56D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01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BBDE599-F0C2-4765-B34B-3D0C88CF9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C7B5D239-A2A6-4109-9308-55F06F5241F9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C070F2D4-E278-4DA4-868F-DB4732C9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F135F992-EAFA-4ADF-9FCF-087316C9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E5D37EA4-36F2-4A0C-A0D3-447BA3DA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E7709140-7CA6-4559-8681-1E3E77359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FC9B5EC2-031C-4C43-836E-891D09C8A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AA936D86-80A3-4782-B108-B055BB69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5B3992E3-49B9-4B45-A2BF-FB2FEEBDDB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39527B88-6C85-4501-BAC3-D0E70075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3FC1B75B-3454-4B1A-B93D-ADA4365D2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F0D40B83-4303-4D42-BED7-2BA446AE5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7106C8AB-7AAA-4DF3-8D2C-AA366169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338D5D9-A755-40D5-8C12-B7ED20E5B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AEF08D68-6A99-4B5B-9F18-0C4EFD6A3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08A67F8-2611-4831-A23E-D5C99CFC9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5D1889C7-E79A-468F-9002-C48CF4F0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5D0B9974-A336-44C8-AA14-7E79E54DC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4B4E0834-BE08-482E-ACFE-8EA34EE77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F5D0292E-BBD9-4FA6-9A4B-752967DFB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ABA05DF1-AB64-450E-A306-11983FE2F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FF6466C3-686F-41CF-AE45-3F9DB6841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FFAA6430-9419-4C32-8590-63D877095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02AB806A-085C-4846-8310-60A7C6CA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19E9597-D0BB-49AB-A400-5C10FFBD33B5}"/>
              </a:ext>
            </a:extLst>
          </p:cNvPr>
          <p:cNvSpPr/>
          <p:nvPr/>
        </p:nvSpPr>
        <p:spPr>
          <a:xfrm>
            <a:off x="3157537" y="3644814"/>
            <a:ext cx="5818783" cy="12620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0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生儿育女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C70D6849-3778-4167-8FD8-DA3DFC67B923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242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3570BAE-A4CC-421C-9648-A1F1B86DB3F4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76000"/>
            <a:lum/>
          </a:blip>
          <a:srcRect/>
          <a:stretch>
            <a:fillRect l="15000" t="27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33ADE49E-51CF-4858-91F5-F6C695FDD61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1A7FE9C-DD28-4318-B020-EAAB4DB0D9FE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9F9E10D-F3B7-49B7-ADA3-A5BA552075D3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C4AB87F0-5FBA-4FF5-B25E-758734961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96BA46A5-89E0-4066-B384-FAA0FA1D8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0D86CF7-36E7-4DC9-A474-E8A78A2E13B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50E70B5C-4998-4BCB-9D93-5E6FF05CC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09DAA4E-559A-49DE-A4E0-A6B8CB5A18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1A0E6AFB-9B65-4341-B072-27ADBEEB9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4175EE7-0D37-4F14-B043-3AFBEF49209E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生育有法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8608414-8610-459C-8836-C6258B155902}"/>
              </a:ext>
            </a:extLst>
          </p:cNvPr>
          <p:cNvSpPr/>
          <p:nvPr/>
        </p:nvSpPr>
        <p:spPr bwMode="auto">
          <a:xfrm>
            <a:off x="3575150" y="403417"/>
            <a:ext cx="5184576" cy="100132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生儿育女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B032CE6-843A-41FA-9A7B-7F73C3C32693}"/>
              </a:ext>
            </a:extLst>
          </p:cNvPr>
          <p:cNvSpPr txBox="1"/>
          <p:nvPr/>
        </p:nvSpPr>
        <p:spPr>
          <a:xfrm>
            <a:off x="3065702" y="2708920"/>
            <a:ext cx="3750378" cy="19442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建模优先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连接相伴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72C302A-DAF5-4181-B391-25BC17536736}"/>
              </a:ext>
            </a:extLst>
          </p:cNvPr>
          <p:cNvSpPr txBox="1"/>
          <p:nvPr/>
        </p:nvSpPr>
        <p:spPr>
          <a:xfrm>
            <a:off x="6672064" y="4650452"/>
            <a:ext cx="4392488" cy="19442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广采优选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边教边干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5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F6376DF-2D69-45A3-A6AD-F76EBEEF142C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FB882D89-5D61-4F70-90D0-4A68AB8A8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F7D026FA-4C24-4B20-A0DC-B9287280D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DBF21E90-234F-4DDB-82EC-E48F46FBBC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9EA8A70A-30A2-48B6-9295-49551C7162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1383BBCB-0F0A-4229-99C2-650E1134F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zh-CN" altLang="en-US" sz="70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太</a:t>
              </a:r>
              <a:r>
                <a:rPr lang="en-US" altLang="zh-CN" sz="70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 </a:t>
              </a:r>
              <a:r>
                <a:rPr lang="en-US" altLang="zh-CN" sz="70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28:19</a:t>
              </a:r>
              <a:r>
                <a:rPr lang="en-US" altLang="zh-CN" sz="70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 </a:t>
              </a:r>
              <a:r>
                <a:rPr lang="zh-CN" altLang="en-US" sz="70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所以，你们要去，使万民作我的门徒，</a:t>
              </a:r>
              <a:r>
                <a:rPr lang="en-US" altLang="zh-CN" sz="70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…</a:t>
              </a:r>
              <a:endParaRPr lang="zh-CN" altLang="en-US" sz="7000" dirty="0">
                <a:latin typeface="方正华隶简体" panose="03000509000000000000" pitchFamily="65" charset="-122"/>
                <a:ea typeface="方正华隶简体" panose="03000509000000000000" pitchFamily="65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A8EC78F-A6F4-4834-A7C4-F99CDB53D7E9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23831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E55959E-A73D-433D-8C02-A67CF823C26D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774CC8D-A2C6-442C-A109-77BF9D32A0C8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EFE6EF7-7C66-4EBD-BBEB-4D7D13EEB26E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D0D82B5C-E71D-48F4-9F28-452704D48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D753E805-2087-44D5-A3E3-9FD0F48FD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461AB40-607C-4AE3-BD4A-429ECFBC7B50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E6649B84-EAA0-43EB-8D53-C88CA5BD3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1E30E914-8431-4BEC-9B88-69AA85643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D8E8ACB0-7A97-452E-9239-5F840CBCD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B19826A7-865C-492D-B226-AE4A0CF606CB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6583C60D-02E9-4FFC-B6AD-C7AAD64E2C53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鞠躬尽瘁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FC32047-F278-4CB5-A9CF-DA7AA01B59EC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桃李满园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CBF7D6-E799-482B-BEF5-5D683B364D44}"/>
              </a:ext>
            </a:extLst>
          </p:cNvPr>
          <p:cNvSpPr/>
          <p:nvPr/>
        </p:nvSpPr>
        <p:spPr bwMode="auto">
          <a:xfrm>
            <a:off x="3575150" y="403417"/>
            <a:ext cx="5184576" cy="100132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生儿育女</a:t>
            </a:r>
          </a:p>
        </p:txBody>
      </p:sp>
    </p:spTree>
    <p:extLst>
      <p:ext uri="{BB962C8B-B14F-4D97-AF65-F5344CB8AC3E}">
        <p14:creationId xmlns:p14="http://schemas.microsoft.com/office/powerpoint/2010/main" val="9989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B0502B0-1249-4084-80D4-63C99B93D5B3}"/>
              </a:ext>
            </a:extLst>
          </p:cNvPr>
          <p:cNvSpPr/>
          <p:nvPr/>
        </p:nvSpPr>
        <p:spPr>
          <a:xfrm>
            <a:off x="2711624" y="3284984"/>
            <a:ext cx="6912768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0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爱传福音歌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BEC97EA-A502-45EC-9F14-32B2A7CF4CE4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E55959E-A73D-433D-8C02-A67CF823C26D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774CC8D-A2C6-442C-A109-77BF9D32A0C8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EFE6EF7-7C66-4EBD-BBEB-4D7D13EEB26E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D0D82B5C-E71D-48F4-9F28-452704D48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D753E805-2087-44D5-A3E3-9FD0F48FD6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0461AB40-607C-4AE3-BD4A-429ECFBC7B50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E6649B84-EAA0-43EB-8D53-C88CA5BD3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1E30E914-8431-4BEC-9B88-69AA85643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D8E8ACB0-7A97-452E-9239-5F840CBCD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827DCD14-338F-41E9-A87B-73FABB406BDD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6D6BE06-D4B1-46BF-AC7D-F5396459CBB1}"/>
              </a:ext>
            </a:extLst>
          </p:cNvPr>
          <p:cNvSpPr/>
          <p:nvPr/>
        </p:nvSpPr>
        <p:spPr bwMode="auto">
          <a:xfrm>
            <a:off x="3575150" y="403417"/>
            <a:ext cx="5184576" cy="100132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生儿育女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55AD154-FE2F-469B-870A-84081299AF3F}"/>
              </a:ext>
            </a:extLst>
          </p:cNvPr>
          <p:cNvSpPr txBox="1"/>
          <p:nvPr/>
        </p:nvSpPr>
        <p:spPr>
          <a:xfrm>
            <a:off x="3575150" y="2708920"/>
            <a:ext cx="5226050" cy="388967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10000"/>
              </a:lnSpc>
              <a:buSzPct val="50000"/>
              <a:defRPr/>
            </a:pPr>
            <a:r>
              <a:rPr lang="zh-CN" altLang="en-US" sz="72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致歉</a:t>
            </a:r>
            <a:r>
              <a:rPr lang="en-US" altLang="zh-CN" sz="72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=</a:t>
            </a:r>
            <a:r>
              <a:rPr lang="zh-CN" altLang="en-US" sz="7200" b="1" dirty="0">
                <a:solidFill>
                  <a:srgbClr val="CC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蒙福</a:t>
            </a:r>
            <a:endParaRPr lang="en-US" altLang="zh-CN" sz="7200" b="1" dirty="0">
              <a:solidFill>
                <a:srgbClr val="CC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lnSpc>
                <a:spcPct val="110000"/>
              </a:lnSpc>
              <a:buSzPct val="50000"/>
              <a:defRPr/>
            </a:pPr>
            <a:r>
              <a:rPr lang="zh-CN" altLang="en-US" sz="72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掩饰</a:t>
            </a:r>
            <a:r>
              <a:rPr lang="en-US" altLang="zh-CN" sz="72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=</a:t>
            </a:r>
            <a:r>
              <a:rPr lang="zh-CN" altLang="en-US" sz="7200" b="1" dirty="0">
                <a:solidFill>
                  <a:srgbClr val="CC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拒福</a:t>
            </a:r>
            <a:endParaRPr lang="en-US" altLang="zh-CN" sz="7200" b="1" dirty="0">
              <a:solidFill>
                <a:srgbClr val="CC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 algn="ctr">
              <a:lnSpc>
                <a:spcPct val="110000"/>
              </a:lnSpc>
              <a:buSzPct val="50000"/>
              <a:defRPr/>
            </a:pPr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刚硬</a:t>
            </a:r>
            <a:r>
              <a:rPr lang="en-US" altLang="zh-CN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=</a:t>
            </a:r>
            <a:r>
              <a:rPr lang="zh-CN" altLang="en-US" sz="7200" b="1" dirty="0">
                <a:solidFill>
                  <a:srgbClr val="CC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咒诅</a:t>
            </a:r>
            <a:r>
              <a:rPr lang="en-US" altLang="zh-CN" sz="72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</a:t>
            </a:r>
            <a:endParaRPr lang="en-US" altLang="zh-CN" sz="7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85000"/>
            <a:lum/>
          </a:blip>
          <a:srcRect/>
          <a:stretch>
            <a:fillRect l="14000" t="26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33ADE49E-51CF-4858-91F5-F6C695FDD61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1A7FE9C-DD28-4318-B020-EAAB4DB0D9FE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9F9E10D-F3B7-49B7-ADA3-A5BA552075D3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C4AB87F0-5FBA-4FF5-B25E-758734961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96BA46A5-89E0-4066-B384-FAA0FA1D8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0D86CF7-36E7-4DC9-A474-E8A78A2E13B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50E70B5C-4998-4BCB-9D93-5E6FF05CC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09DAA4E-559A-49DE-A4E0-A6B8CB5A18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1A0E6AFB-9B65-4341-B072-27ADBEEB9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4175EE7-0D37-4F14-B043-3AFBEF49209E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有的放矢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8608414-8610-459C-8836-C6258B155902}"/>
              </a:ext>
            </a:extLst>
          </p:cNvPr>
          <p:cNvSpPr/>
          <p:nvPr/>
        </p:nvSpPr>
        <p:spPr bwMode="auto">
          <a:xfrm>
            <a:off x="3575150" y="403417"/>
            <a:ext cx="5184576" cy="100132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生儿育女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CD292DE-E777-469C-938A-C6A91EFF51E6}"/>
              </a:ext>
            </a:extLst>
          </p:cNvPr>
          <p:cNvSpPr/>
          <p:nvPr/>
        </p:nvSpPr>
        <p:spPr>
          <a:xfrm>
            <a:off x="2999656" y="2275232"/>
            <a:ext cx="3790805" cy="82150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075" tIns="84865" rIns="114075" bIns="8486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4600" spc="300" dirty="0">
                <a:solidFill>
                  <a:srgbClr val="0000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生儿育女</a:t>
            </a:r>
            <a:endParaRPr lang="zh-CN" altLang="en-US" sz="4600" kern="1200" spc="300" dirty="0">
              <a:solidFill>
                <a:srgbClr val="0000FF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79C57F6-F61A-4C33-8468-2ADCBD6ACFA8}"/>
              </a:ext>
            </a:extLst>
          </p:cNvPr>
          <p:cNvGrpSpPr/>
          <p:nvPr/>
        </p:nvGrpSpPr>
        <p:grpSpPr>
          <a:xfrm>
            <a:off x="3359127" y="3104420"/>
            <a:ext cx="3889002" cy="837127"/>
            <a:chOff x="3575150" y="3104420"/>
            <a:chExt cx="3889002" cy="837127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CB8B5B91-F59E-4BFB-9B91-F75F4BD3F86E}"/>
                </a:ext>
              </a:extLst>
            </p:cNvPr>
            <p:cNvSpPr/>
            <p:nvPr/>
          </p:nvSpPr>
          <p:spPr>
            <a:xfrm>
              <a:off x="3973840" y="3265699"/>
              <a:ext cx="3490312" cy="675848"/>
            </a:xfrm>
            <a:prstGeom prst="round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455" tIns="79785" rIns="106455" bIns="79785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200" spc="300" dirty="0"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≠独善其身</a:t>
              </a:r>
              <a:endParaRPr lang="zh-CN" altLang="en-US" sz="4200" kern="1200" spc="3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55AF605-6D96-49F4-B796-FD8F8C00B8D9}"/>
                </a:ext>
              </a:extLst>
            </p:cNvPr>
            <p:cNvGrpSpPr/>
            <p:nvPr/>
          </p:nvGrpSpPr>
          <p:grpSpPr>
            <a:xfrm>
              <a:off x="3575150" y="3104420"/>
              <a:ext cx="398690" cy="506887"/>
              <a:chOff x="3575150" y="3104420"/>
              <a:chExt cx="398690" cy="506887"/>
            </a:xfrm>
          </p:grpSpPr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3666EB76-AEA3-4CC0-B24C-4142BCA8EE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150" y="3104420"/>
                <a:ext cx="0" cy="50688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3C88FC98-C635-4EC9-A7CA-8B6768ABA137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3575150" y="3603623"/>
                <a:ext cx="39869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14E368A-99AA-4798-9BC0-8F0F8EC1D9CE}"/>
              </a:ext>
            </a:extLst>
          </p:cNvPr>
          <p:cNvGrpSpPr/>
          <p:nvPr/>
        </p:nvGrpSpPr>
        <p:grpSpPr>
          <a:xfrm>
            <a:off x="3359127" y="3603623"/>
            <a:ext cx="4255687" cy="1173502"/>
            <a:chOff x="3575150" y="3603623"/>
            <a:chExt cx="4255687" cy="117350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8A1FAFFC-9381-4683-89A1-93F7CF74B3F4}"/>
                </a:ext>
              </a:extLst>
            </p:cNvPr>
            <p:cNvSpPr/>
            <p:nvPr/>
          </p:nvSpPr>
          <p:spPr>
            <a:xfrm>
              <a:off x="4340525" y="4101277"/>
              <a:ext cx="3490312" cy="675848"/>
            </a:xfrm>
            <a:prstGeom prst="round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075" tIns="84865" rIns="114075" bIns="84865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200" spc="300" dirty="0"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≠工匠精神</a:t>
              </a: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5BA457B2-D6E6-4D9B-92DA-C675368E36D5}"/>
                </a:ext>
              </a:extLst>
            </p:cNvPr>
            <p:cNvCxnSpPr>
              <a:cxnSpLocks/>
            </p:cNvCxnSpPr>
            <p:nvPr/>
          </p:nvCxnSpPr>
          <p:spPr>
            <a:xfrm>
              <a:off x="3575150" y="3603623"/>
              <a:ext cx="0" cy="8411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0082988F-11C5-4F5E-812B-86D984F9D591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575150" y="4439201"/>
              <a:ext cx="765375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D80E38F4-ADC0-48EE-8423-CDECDFD7AD05}"/>
              </a:ext>
            </a:extLst>
          </p:cNvPr>
          <p:cNvGrpSpPr/>
          <p:nvPr/>
        </p:nvGrpSpPr>
        <p:grpSpPr>
          <a:xfrm>
            <a:off x="3359127" y="4454095"/>
            <a:ext cx="4643010" cy="1186977"/>
            <a:chOff x="3575150" y="4454095"/>
            <a:chExt cx="4643010" cy="1186977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3D284E20-5862-488C-9E9F-6B4E72621D3D}"/>
                </a:ext>
              </a:extLst>
            </p:cNvPr>
            <p:cNvCxnSpPr>
              <a:cxnSpLocks/>
            </p:cNvCxnSpPr>
            <p:nvPr/>
          </p:nvCxnSpPr>
          <p:spPr>
            <a:xfrm>
              <a:off x="3575150" y="4454095"/>
              <a:ext cx="0" cy="8411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95C13625-E3B0-48D0-B0ED-95294F2944C4}"/>
                </a:ext>
              </a:extLst>
            </p:cNvPr>
            <p:cNvSpPr/>
            <p:nvPr/>
          </p:nvSpPr>
          <p:spPr>
            <a:xfrm>
              <a:off x="4727848" y="4965224"/>
              <a:ext cx="3490312" cy="675848"/>
            </a:xfrm>
            <a:prstGeom prst="round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075" tIns="84865" rIns="114075" bIns="84865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200" spc="300" dirty="0"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≠兼善天下</a:t>
              </a: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798CE05E-BFAE-40AB-8350-CEEA3CAA80E6}"/>
                </a:ext>
              </a:extLst>
            </p:cNvPr>
            <p:cNvCxnSpPr>
              <a:cxnSpLocks/>
            </p:cNvCxnSpPr>
            <p:nvPr/>
          </p:nvCxnSpPr>
          <p:spPr>
            <a:xfrm>
              <a:off x="3575150" y="5295268"/>
              <a:ext cx="1152698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4F3F1EC-7E78-456E-8DE6-46059CB85C31}"/>
              </a:ext>
            </a:extLst>
          </p:cNvPr>
          <p:cNvGrpSpPr/>
          <p:nvPr/>
        </p:nvGrpSpPr>
        <p:grpSpPr>
          <a:xfrm>
            <a:off x="3359127" y="5295268"/>
            <a:ext cx="5026243" cy="1209751"/>
            <a:chOff x="3575150" y="5295268"/>
            <a:chExt cx="5026243" cy="1209751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744D6F17-71FE-449C-A39A-2AE17AD08EA0}"/>
                </a:ext>
              </a:extLst>
            </p:cNvPr>
            <p:cNvSpPr/>
            <p:nvPr/>
          </p:nvSpPr>
          <p:spPr>
            <a:xfrm>
              <a:off x="5111081" y="5829171"/>
              <a:ext cx="3490312" cy="675848"/>
            </a:xfrm>
            <a:prstGeom prst="roundRect">
              <a:avLst/>
            </a:prstGeom>
            <a:solidFill>
              <a:schemeClr val="bg1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455" tIns="79785" rIns="106455" bIns="79785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200" spc="300" dirty="0"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≠大发热心</a:t>
              </a:r>
              <a:endParaRPr lang="zh-CN" altLang="en-US" sz="4200" kern="1200" spc="300" dirty="0"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FB0326E-A39E-41B7-9E46-5E1CF691BCE1}"/>
                </a:ext>
              </a:extLst>
            </p:cNvPr>
            <p:cNvCxnSpPr>
              <a:cxnSpLocks/>
            </p:cNvCxnSpPr>
            <p:nvPr/>
          </p:nvCxnSpPr>
          <p:spPr>
            <a:xfrm>
              <a:off x="3575150" y="5295268"/>
              <a:ext cx="2074" cy="87182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03E1566E-26E3-4785-97E9-B49CCBE6E65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3575150" y="6167095"/>
              <a:ext cx="1535931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1E5B9C18-AC0E-463E-83D1-BC5AFABA0061}"/>
              </a:ext>
            </a:extLst>
          </p:cNvPr>
          <p:cNvGrpSpPr/>
          <p:nvPr/>
        </p:nvGrpSpPr>
        <p:grpSpPr>
          <a:xfrm>
            <a:off x="6816357" y="2218218"/>
            <a:ext cx="4438600" cy="923330"/>
            <a:chOff x="6816357" y="2218218"/>
            <a:chExt cx="4438600" cy="923330"/>
          </a:xfrm>
        </p:grpSpPr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3681E919-0BAA-4401-B030-A8BC64D0BBB6}"/>
                </a:ext>
              </a:extLst>
            </p:cNvPr>
            <p:cNvSpPr/>
            <p:nvPr/>
          </p:nvSpPr>
          <p:spPr>
            <a:xfrm>
              <a:off x="7464152" y="2250928"/>
              <a:ext cx="3790805" cy="8215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075" tIns="84865" rIns="114075" bIns="84865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600" spc="300" dirty="0">
                  <a:solidFill>
                    <a:srgbClr val="0000FF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复制自己</a:t>
              </a:r>
              <a:endParaRPr lang="zh-CN" altLang="en-US" sz="4600" kern="1200" spc="300" dirty="0">
                <a:solidFill>
                  <a:srgbClr val="0000F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9CDE57FD-DFC6-4A42-B80B-9845471FB016}"/>
                </a:ext>
              </a:extLst>
            </p:cNvPr>
            <p:cNvSpPr txBox="1"/>
            <p:nvPr/>
          </p:nvSpPr>
          <p:spPr>
            <a:xfrm>
              <a:off x="6816357" y="2218218"/>
              <a:ext cx="64176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b="1" spc="3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=</a:t>
              </a:r>
              <a:endParaRPr lang="zh-CN" altLang="en-US" sz="5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76000"/>
            <a:lum/>
          </a:blip>
          <a:srcRect/>
          <a:stretch>
            <a:fillRect l="14000" t="27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33ADE49E-51CF-4858-91F5-F6C695FDD61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1A7FE9C-DD28-4318-B020-EAAB4DB0D9FE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9F9E10D-F3B7-49B7-ADA3-A5BA552075D3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C4AB87F0-5FBA-4FF5-B25E-758734961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96BA46A5-89E0-4066-B384-FAA0FA1D8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0D86CF7-36E7-4DC9-A474-E8A78A2E13B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50E70B5C-4998-4BCB-9D93-5E6FF05CC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09DAA4E-559A-49DE-A4E0-A6B8CB5A18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1A0E6AFB-9B65-4341-B072-27ADBEEB9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4175EE7-0D37-4F14-B043-3AFBEF49209E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生育危机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8608414-8610-459C-8836-C6258B155902}"/>
              </a:ext>
            </a:extLst>
          </p:cNvPr>
          <p:cNvSpPr/>
          <p:nvPr/>
        </p:nvSpPr>
        <p:spPr bwMode="auto">
          <a:xfrm>
            <a:off x="3575150" y="403417"/>
            <a:ext cx="5184576" cy="100132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生儿育女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B032CE6-843A-41FA-9A7B-7F73C3C32693}"/>
              </a:ext>
            </a:extLst>
          </p:cNvPr>
          <p:cNvSpPr txBox="1"/>
          <p:nvPr/>
        </p:nvSpPr>
        <p:spPr>
          <a:xfrm>
            <a:off x="3590707" y="2636912"/>
            <a:ext cx="5904656" cy="388843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兴奋无比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 日理万机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    焦头烂额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       </a:t>
            </a: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狼烟四起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3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34" name="Rectangle 76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" name="Picture 2" descr="邓小平未了的心愿：到香港走一走">
            <a:extLst>
              <a:ext uri="{FF2B5EF4-FFF2-40B4-BE49-F238E27FC236}">
                <a16:creationId xmlns:a16="http://schemas.microsoft.com/office/drawing/2014/main" id="{D4CA0A18-8778-4A94-9D35-D3DFABA0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321" y="644229"/>
            <a:ext cx="335779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78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拜登公开支持加拿大吁中国释放两名人质| 早报">
            <a:extLst>
              <a:ext uri="{FF2B5EF4-FFF2-40B4-BE49-F238E27FC236}">
                <a16:creationId xmlns:a16="http://schemas.microsoft.com/office/drawing/2014/main" id="{9B38EE08-6616-4454-9819-4A5AF62CE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6214"/>
          <a:stretch/>
        </p:blipFill>
        <p:spPr bwMode="auto">
          <a:xfrm>
            <a:off x="7331669" y="644229"/>
            <a:ext cx="32280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80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任正非最新专访：按程序把我们免职，不代表什么_手机新浪网">
            <a:extLst>
              <a:ext uri="{FF2B5EF4-FFF2-40B4-BE49-F238E27FC236}">
                <a16:creationId xmlns:a16="http://schemas.microsoft.com/office/drawing/2014/main" id="{A6CB5713-82A8-45C8-8844-8A30C12A3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3362"/>
          <a:stretch/>
        </p:blipFill>
        <p:spPr bwMode="auto">
          <a:xfrm>
            <a:off x="1503872" y="3653451"/>
            <a:ext cx="348669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82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消失約兩個月...馬雲在哪兒？陸官媒「一句話」不說清| 陸港經貿| 兩岸| 聯合新聞網">
            <a:extLst>
              <a:ext uri="{FF2B5EF4-FFF2-40B4-BE49-F238E27FC236}">
                <a16:creationId xmlns:a16="http://schemas.microsoft.com/office/drawing/2014/main" id="{B7A9E529-FBAF-478E-BCD9-6519108A7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7275"/>
          <a:stretch/>
        </p:blipFill>
        <p:spPr bwMode="auto">
          <a:xfrm>
            <a:off x="7276592" y="3672788"/>
            <a:ext cx="333823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诸葛亮[三国时期蜀汉丞相] - 头条百科">
            <a:extLst>
              <a:ext uri="{FF2B5EF4-FFF2-40B4-BE49-F238E27FC236}">
                <a16:creationId xmlns:a16="http://schemas.microsoft.com/office/drawing/2014/main" id="{3FFAA4E4-0D09-46D0-92C0-98B5F4257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"/>
          <a:stretch/>
        </p:blipFill>
        <p:spPr bwMode="auto">
          <a:xfrm>
            <a:off x="4259940" y="1513634"/>
            <a:ext cx="3771723" cy="3830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5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C9A06A0A-FE46-4317-867D-24CE67408563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39703" y="1897148"/>
            <a:chExt cx="11205149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B64ADDE7-34B6-4E6E-BB78-8E30EB431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-5400000">
              <a:off x="3568668" y="-85103"/>
              <a:ext cx="4940032" cy="892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D37AFF1B-DF4D-429D-A211-4D1F936E6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-5400000">
              <a:off x="-1462764" y="3811229"/>
              <a:ext cx="4940034" cy="113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7C28EBC3-09CB-49D4-9173-6B544E158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-5400000">
              <a:off x="8593284" y="3806431"/>
              <a:ext cx="4960851" cy="114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047071D7-A016-4EA0-AA8D-7A1B6CD50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2420888"/>
            <a:ext cx="873125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1:28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神就赐福给他们，又对他们说：「要生养众多，遍满地面，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…</a:t>
            </a:r>
          </a:p>
          <a:p>
            <a:pPr algn="just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4:15</a:t>
            </a:r>
            <a:r>
              <a:rPr lang="en-US" altLang="zh-CN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…</a:t>
            </a:r>
            <a:r>
              <a: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因我在基督耶稣里用福音生了你们。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44B016-308B-499A-810B-C62562F41FDB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alphaModFix amt="76000"/>
            <a:lum/>
          </a:blip>
          <a:srcRect/>
          <a:stretch>
            <a:fillRect l="14000" t="27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33ADE49E-51CF-4858-91F5-F6C695FDD61C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1A7FE9C-DD28-4318-B020-EAAB4DB0D9FE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9F9E10D-F3B7-49B7-ADA3-A5BA552075D3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C4AB87F0-5FBA-4FF5-B25E-758734961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96BA46A5-89E0-4066-B384-FAA0FA1D8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80D86CF7-36E7-4DC9-A474-E8A78A2E13B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50E70B5C-4998-4BCB-9D93-5E6FF05CC8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09DAA4E-559A-49DE-A4E0-A6B8CB5A18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1A0E6AFB-9B65-4341-B072-27ADBEEB9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94175EE7-0D37-4F14-B043-3AFBEF49209E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真相当知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8608414-8610-459C-8836-C6258B155902}"/>
              </a:ext>
            </a:extLst>
          </p:cNvPr>
          <p:cNvSpPr/>
          <p:nvPr/>
        </p:nvSpPr>
        <p:spPr bwMode="auto">
          <a:xfrm>
            <a:off x="3575150" y="403417"/>
            <a:ext cx="5184576" cy="1001327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80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生儿育女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B032CE6-843A-41FA-9A7B-7F73C3C32693}"/>
              </a:ext>
            </a:extLst>
          </p:cNvPr>
          <p:cNvSpPr txBox="1"/>
          <p:nvPr/>
        </p:nvSpPr>
        <p:spPr>
          <a:xfrm>
            <a:off x="3065702" y="2708920"/>
            <a:ext cx="5904656" cy="388843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属灵生养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 肉身繁衍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    </a:t>
            </a: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皆为本能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  <a:p>
            <a:pPr>
              <a:buSzPct val="50000"/>
              <a:defRPr/>
            </a:pPr>
            <a:r>
              <a:rPr lang="en-US" altLang="zh-CN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         </a:t>
            </a: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弃之逆天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5E5649-E48B-48CB-AD97-28164FEEC392}"/>
              </a:ext>
            </a:extLst>
          </p:cNvPr>
          <p:cNvSpPr/>
          <p:nvPr/>
        </p:nvSpPr>
        <p:spPr>
          <a:xfrm>
            <a:off x="7752184" y="3679976"/>
            <a:ext cx="3888432" cy="1041306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</a:rPr>
              <a:t>R=</a:t>
            </a:r>
            <a:r>
              <a:rPr lang="en-US" altLang="zh-CN" sz="6600" b="1" spc="600" dirty="0" err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</a:rPr>
              <a:t>n×</a:t>
            </a:r>
            <a:r>
              <a:rPr lang="en-US" altLang="zh-CN" sz="6600" b="1" spc="600" dirty="0" err="1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舒体" panose="02010601030101010101" pitchFamily="2" charset="-122"/>
                <a:cs typeface="Arial" panose="020B0604020202020204" pitchFamily="34" charset="0"/>
              </a:rPr>
              <a:t>r</a:t>
            </a:r>
            <a:endParaRPr lang="en-US" altLang="zh-CN" sz="6600" b="1" spc="60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20" name="Picture 4" descr="行在水面上: 加爾文主義精髓－ 預定論概論（轉貼）">
            <a:extLst>
              <a:ext uri="{FF2B5EF4-FFF2-40B4-BE49-F238E27FC236}">
                <a16:creationId xmlns:a16="http://schemas.microsoft.com/office/drawing/2014/main" id="{EB24BEB8-EF67-4430-9D31-D1A336CF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2" b="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使徒保罗（曾为大数的扫罗） - 传教巨人">
            <a:extLst>
              <a:ext uri="{FF2B5EF4-FFF2-40B4-BE49-F238E27FC236}">
                <a16:creationId xmlns:a16="http://schemas.microsoft.com/office/drawing/2014/main" id="{8A74063E-5B66-4DD4-BDC2-4B8DE933C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r="11159" b="1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宋尚节[“中国使徒”] - 头条百科">
            <a:extLst>
              <a:ext uri="{FF2B5EF4-FFF2-40B4-BE49-F238E27FC236}">
                <a16:creationId xmlns:a16="http://schemas.microsoft.com/office/drawing/2014/main" id="{ABE6D97A-3DF9-49BF-BA94-A6C3C2AA0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r="7160"/>
          <a:stretch/>
        </p:blipFill>
        <p:spPr bwMode="auto">
          <a:xfrm>
            <a:off x="3607774" y="295470"/>
            <a:ext cx="4969846" cy="3219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震惊世界的“中国女婿”（葛培理）那些不为中国人所知的事_旷野呼声基督教网站">
            <a:extLst>
              <a:ext uri="{FF2B5EF4-FFF2-40B4-BE49-F238E27FC236}">
                <a16:creationId xmlns:a16="http://schemas.microsoft.com/office/drawing/2014/main" id="{1192B177-1C01-4C31-BA6B-AA263023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32" y="3321897"/>
            <a:ext cx="4876800" cy="3219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F6376DF-2D69-45A3-A6AD-F76EBEEF142C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FB882D89-5D61-4F70-90D0-4A68AB8A8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F7D026FA-4C24-4B20-A0DC-B9287280D7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DBF21E90-234F-4DDB-82EC-E48F46FBBC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9EA8A70A-30A2-48B6-9295-49551C7162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1383BBCB-0F0A-4229-99C2-650E1134F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提后 </a:t>
              </a:r>
              <a:r>
                <a:rPr lang="en-US" altLang="zh-CN" sz="54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2:2</a:t>
              </a:r>
              <a:r>
                <a:rPr lang="en-US" altLang="zh-CN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 </a:t>
              </a:r>
              <a:r>
                <a:rPr lang="zh-CN" altLang="en-US" sz="5400" dirty="0">
                  <a:latin typeface="方正华隶简体" panose="03000509000000000000" pitchFamily="65" charset="-122"/>
                  <a:ea typeface="方正华隶简体" panose="03000509000000000000" pitchFamily="65" charset="-122"/>
                </a:rPr>
                <a:t>你在许多见证人面前听见我所教训的，也要交托那忠心能教导别人的人。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5A8EC78F-A6F4-4834-A7C4-F99CDB53D7E9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14482</TotalTime>
  <Words>210</Words>
  <Application>Microsoft Office PowerPoint</Application>
  <PresentationFormat>宽屏</PresentationFormat>
  <Paragraphs>61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汉仪秀英体简</vt:lpstr>
      <vt:lpstr>Arial Narrow</vt:lpstr>
      <vt:lpstr>Arial</vt:lpstr>
      <vt:lpstr>方正舒体</vt:lpstr>
      <vt:lpstr>时尚中黑简体</vt:lpstr>
      <vt:lpstr>王羲之书法字体</vt:lpstr>
      <vt:lpstr>汉真广标</vt:lpstr>
      <vt:lpstr>Script MT Bold</vt:lpstr>
      <vt:lpstr>等线</vt:lpstr>
      <vt:lpstr>Verdana</vt:lpstr>
      <vt:lpstr>李旭科书法 v1.4</vt:lpstr>
      <vt:lpstr>方正华隶简体</vt:lpstr>
      <vt:lpstr>等线 Light</vt:lpstr>
      <vt:lpstr>Calibri</vt:lpstr>
      <vt:lpstr>柳公权柳体</vt:lpstr>
      <vt:lpstr>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6463</cp:revision>
  <dcterms:created xsi:type="dcterms:W3CDTF">2008-03-06T07:55:35Z</dcterms:created>
  <dcterms:modified xsi:type="dcterms:W3CDTF">2021-02-28T10:03:50Z</dcterms:modified>
</cp:coreProperties>
</file>